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54">
          <p15:clr>
            <a:srgbClr val="000000"/>
          </p15:clr>
        </p15:guide>
        <p15:guide id="2" pos="3841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3" roundtripDataSignature="AMtx7mj0ZfEwkdoyd4cQAHYczGjfVltk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54" orient="horz"/>
        <p:guide pos="384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22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1"/>
          <p:cNvGrpSpPr/>
          <p:nvPr/>
        </p:nvGrpSpPr>
        <p:grpSpPr>
          <a:xfrm>
            <a:off x="-962249" y="-293169"/>
            <a:ext cx="4373767" cy="3950766"/>
            <a:chOff x="-934953" y="-293169"/>
            <a:chExt cx="4373767" cy="3950766"/>
          </a:xfrm>
        </p:grpSpPr>
        <p:sp>
          <p:nvSpPr>
            <p:cNvPr id="32" name="Google Shape;32;p1"/>
            <p:cNvSpPr/>
            <p:nvPr/>
          </p:nvSpPr>
          <p:spPr>
            <a:xfrm rot="-900000">
              <a:off x="2004621" y="-6994"/>
              <a:ext cx="784225" cy="788988"/>
            </a:xfrm>
            <a:custGeom>
              <a:rect b="b" l="l" r="r" t="t"/>
              <a:pathLst>
                <a:path extrusionOk="0" h="497" w="494">
                  <a:moveTo>
                    <a:pt x="369" y="0"/>
                  </a:moveTo>
                  <a:lnTo>
                    <a:pt x="494" y="497"/>
                  </a:lnTo>
                  <a:lnTo>
                    <a:pt x="0" y="35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 rot="-900000">
              <a:off x="2150536" y="537776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126" y="497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7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 rot="-900000">
              <a:off x="1589309" y="688157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366" y="0"/>
                  </a:moveTo>
                  <a:lnTo>
                    <a:pt x="492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 rot="-900000">
              <a:off x="2570529" y="-157990"/>
              <a:ext cx="779463" cy="788988"/>
            </a:xfrm>
            <a:custGeom>
              <a:rect b="b" l="l" r="r" t="t"/>
              <a:pathLst>
                <a:path extrusionOk="0" h="497" w="491">
                  <a:moveTo>
                    <a:pt x="125" y="497"/>
                  </a:moveTo>
                  <a:lnTo>
                    <a:pt x="0" y="0"/>
                  </a:lnTo>
                  <a:lnTo>
                    <a:pt x="491" y="138"/>
                  </a:lnTo>
                  <a:lnTo>
                    <a:pt x="125" y="497"/>
                  </a:lnTo>
                  <a:close/>
                </a:path>
              </a:pathLst>
            </a:cu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 rot="-900000">
              <a:off x="755003" y="2085084"/>
              <a:ext cx="781050" cy="784225"/>
            </a:xfrm>
            <a:custGeom>
              <a:rect b="b" l="l" r="r" t="t"/>
              <a:pathLst>
                <a:path extrusionOk="0" h="494" w="492">
                  <a:moveTo>
                    <a:pt x="366" y="0"/>
                  </a:moveTo>
                  <a:lnTo>
                    <a:pt x="492" y="494"/>
                  </a:lnTo>
                  <a:lnTo>
                    <a:pt x="0" y="355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 rot="-900000">
              <a:off x="1169493" y="1383692"/>
              <a:ext cx="784225" cy="790575"/>
            </a:xfrm>
            <a:custGeom>
              <a:rect b="b" l="l" r="r" t="t"/>
              <a:pathLst>
                <a:path extrusionOk="0" h="498" w="494">
                  <a:moveTo>
                    <a:pt x="369" y="0"/>
                  </a:moveTo>
                  <a:lnTo>
                    <a:pt x="494" y="498"/>
                  </a:lnTo>
                  <a:lnTo>
                    <a:pt x="0" y="359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9CC2E5"/>
            </a:solidFill>
            <a:ln cap="flat" cmpd="sng" w="9525">
              <a:solidFill>
                <a:srgbClr val="1F2D3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 rot="-900000">
              <a:off x="901480" y="2629363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126" y="497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7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 rot="-900000">
              <a:off x="335572" y="2780359"/>
              <a:ext cx="785813" cy="788988"/>
            </a:xfrm>
            <a:custGeom>
              <a:rect b="b" l="l" r="r" t="t"/>
              <a:pathLst>
                <a:path extrusionOk="0" h="497" w="495">
                  <a:moveTo>
                    <a:pt x="369" y="0"/>
                  </a:moveTo>
                  <a:lnTo>
                    <a:pt x="495" y="497"/>
                  </a:lnTo>
                  <a:lnTo>
                    <a:pt x="0" y="35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 rot="-900000">
              <a:off x="1320983" y="1934079"/>
              <a:ext cx="781050" cy="784225"/>
            </a:xfrm>
            <a:custGeom>
              <a:rect b="b" l="l" r="r" t="t"/>
              <a:pathLst>
                <a:path extrusionOk="0" h="494" w="492">
                  <a:moveTo>
                    <a:pt x="126" y="494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4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 rot="-900000">
              <a:off x="1731310" y="1237787"/>
              <a:ext cx="785813" cy="785813"/>
            </a:xfrm>
            <a:custGeom>
              <a:rect b="b" l="l" r="r" t="t"/>
              <a:pathLst>
                <a:path extrusionOk="0" h="495" w="495">
                  <a:moveTo>
                    <a:pt x="126" y="495"/>
                  </a:moveTo>
                  <a:lnTo>
                    <a:pt x="0" y="0"/>
                  </a:lnTo>
                  <a:lnTo>
                    <a:pt x="495" y="139"/>
                  </a:lnTo>
                  <a:lnTo>
                    <a:pt x="126" y="495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 rot="-900000">
              <a:off x="129945" y="-195159"/>
              <a:ext cx="785813" cy="788988"/>
            </a:xfrm>
            <a:custGeom>
              <a:rect b="b" l="l" r="r" t="t"/>
              <a:pathLst>
                <a:path extrusionOk="0" h="497" w="495">
                  <a:moveTo>
                    <a:pt x="126" y="497"/>
                  </a:moveTo>
                  <a:lnTo>
                    <a:pt x="0" y="0"/>
                  </a:lnTo>
                  <a:lnTo>
                    <a:pt x="495" y="139"/>
                  </a:lnTo>
                  <a:lnTo>
                    <a:pt x="126" y="497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 rot="-900000">
              <a:off x="-702184" y="1201482"/>
              <a:ext cx="784225" cy="788988"/>
            </a:xfrm>
            <a:custGeom>
              <a:rect b="b" l="l" r="r" t="t"/>
              <a:pathLst>
                <a:path extrusionOk="0" h="497" w="494">
                  <a:moveTo>
                    <a:pt x="125" y="497"/>
                  </a:moveTo>
                  <a:lnTo>
                    <a:pt x="0" y="0"/>
                  </a:lnTo>
                  <a:lnTo>
                    <a:pt x="494" y="139"/>
                  </a:lnTo>
                  <a:lnTo>
                    <a:pt x="125" y="497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 rot="-900000">
              <a:off x="-284519" y="504852"/>
              <a:ext cx="781050" cy="785813"/>
            </a:xfrm>
            <a:custGeom>
              <a:rect b="b" l="l" r="r" t="t"/>
              <a:pathLst>
                <a:path extrusionOk="0" h="495" w="492">
                  <a:moveTo>
                    <a:pt x="126" y="495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5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 rot="-900000">
              <a:off x="-846238" y="651495"/>
              <a:ext cx="785813" cy="788988"/>
            </a:xfrm>
            <a:custGeom>
              <a:rect b="b" l="l" r="r" t="t"/>
              <a:pathLst>
                <a:path extrusionOk="0" h="497" w="495">
                  <a:moveTo>
                    <a:pt x="366" y="0"/>
                  </a:moveTo>
                  <a:lnTo>
                    <a:pt x="495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 rot="-900000">
              <a:off x="-846238" y="651495"/>
              <a:ext cx="785813" cy="788988"/>
            </a:xfrm>
            <a:custGeom>
              <a:rect b="b" l="l" r="r" t="t"/>
              <a:pathLst>
                <a:path extrusionOk="0" h="497" w="495">
                  <a:moveTo>
                    <a:pt x="366" y="0"/>
                  </a:moveTo>
                  <a:lnTo>
                    <a:pt x="495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 rot="-900000">
              <a:off x="-680373" y="-205687"/>
              <a:ext cx="779463" cy="785813"/>
            </a:xfrm>
            <a:custGeom>
              <a:rect b="b" l="l" r="r" t="t"/>
              <a:pathLst>
                <a:path extrusionOk="0" h="495" w="491">
                  <a:moveTo>
                    <a:pt x="125" y="495"/>
                  </a:moveTo>
                  <a:lnTo>
                    <a:pt x="0" y="0"/>
                  </a:lnTo>
                  <a:lnTo>
                    <a:pt x="491" y="139"/>
                  </a:lnTo>
                  <a:lnTo>
                    <a:pt x="125" y="495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 rot="-900000">
              <a:off x="-431201" y="-44162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366" y="0"/>
                  </a:moveTo>
                  <a:lnTo>
                    <a:pt x="492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 rot="-900000">
              <a:off x="946817" y="-179895"/>
              <a:ext cx="779463" cy="784225"/>
            </a:xfrm>
            <a:custGeom>
              <a:rect b="b" l="l" r="r" t="t"/>
              <a:pathLst>
                <a:path extrusionOk="0" h="494" w="491">
                  <a:moveTo>
                    <a:pt x="125" y="494"/>
                  </a:moveTo>
                  <a:lnTo>
                    <a:pt x="0" y="0"/>
                  </a:lnTo>
                  <a:lnTo>
                    <a:pt x="491" y="139"/>
                  </a:lnTo>
                  <a:lnTo>
                    <a:pt x="125" y="494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 rot="-900000">
              <a:off x="385590" y="-29515"/>
              <a:ext cx="779463" cy="784225"/>
            </a:xfrm>
            <a:custGeom>
              <a:rect b="b" l="l" r="r" t="t"/>
              <a:pathLst>
                <a:path extrusionOk="0" h="494" w="491">
                  <a:moveTo>
                    <a:pt x="366" y="0"/>
                  </a:moveTo>
                  <a:lnTo>
                    <a:pt x="491" y="494"/>
                  </a:lnTo>
                  <a:lnTo>
                    <a:pt x="0" y="355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1" name="Google Shape;51;p1"/>
            <p:cNvCxnSpPr/>
            <p:nvPr/>
          </p:nvCxnSpPr>
          <p:spPr>
            <a:xfrm rot="9900000">
              <a:off x="541149" y="776951"/>
              <a:ext cx="971550" cy="12700"/>
            </a:xfrm>
            <a:prstGeom prst="straightConnector1">
              <a:avLst/>
            </a:pr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" name="Google Shape;52;p1"/>
            <p:cNvCxnSpPr/>
            <p:nvPr/>
          </p:nvCxnSpPr>
          <p:spPr>
            <a:xfrm rot="9900000">
              <a:off x="548464" y="822652"/>
              <a:ext cx="971550" cy="12700"/>
            </a:xfrm>
            <a:prstGeom prst="straightConnector1">
              <a:avLst/>
            </a:pr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3" name="Google Shape;53;p1"/>
            <p:cNvSpPr/>
            <p:nvPr/>
          </p:nvSpPr>
          <p:spPr>
            <a:xfrm rot="-900000">
              <a:off x="1758037" y="-164097"/>
              <a:ext cx="781050" cy="784225"/>
            </a:xfrm>
            <a:custGeom>
              <a:rect b="b" l="l" r="r" t="t"/>
              <a:pathLst>
                <a:path extrusionOk="0" h="494" w="492">
                  <a:moveTo>
                    <a:pt x="126" y="494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4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 rot="-900000">
              <a:off x="1196194" y="-18398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366" y="0"/>
                  </a:moveTo>
                  <a:lnTo>
                    <a:pt x="492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 rot="-900000">
              <a:off x="1339550" y="531054"/>
              <a:ext cx="784225" cy="784225"/>
            </a:xfrm>
            <a:custGeom>
              <a:rect b="b" l="l" r="r" t="t"/>
              <a:pathLst>
                <a:path extrusionOk="0" h="494" w="494">
                  <a:moveTo>
                    <a:pt x="128" y="494"/>
                  </a:moveTo>
                  <a:lnTo>
                    <a:pt x="0" y="0"/>
                  </a:lnTo>
                  <a:lnTo>
                    <a:pt x="494" y="139"/>
                  </a:lnTo>
                  <a:lnTo>
                    <a:pt x="128" y="494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 rot="-900000">
              <a:off x="-452987" y="1366387"/>
              <a:ext cx="784225" cy="785813"/>
            </a:xfrm>
            <a:custGeom>
              <a:rect b="b" l="l" r="r" t="t"/>
              <a:pathLst>
                <a:path extrusionOk="0" h="495" w="494">
                  <a:moveTo>
                    <a:pt x="369" y="0"/>
                  </a:moveTo>
                  <a:lnTo>
                    <a:pt x="494" y="495"/>
                  </a:lnTo>
                  <a:lnTo>
                    <a:pt x="0" y="356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 rot="-900000">
              <a:off x="-33787" y="666171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366" y="0"/>
                  </a:moveTo>
                  <a:lnTo>
                    <a:pt x="492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 rot="-900000">
              <a:off x="-306866" y="1912718"/>
              <a:ext cx="781050" cy="784225"/>
            </a:xfrm>
            <a:custGeom>
              <a:rect b="b" l="l" r="r" t="t"/>
              <a:pathLst>
                <a:path extrusionOk="0" h="494" w="492">
                  <a:moveTo>
                    <a:pt x="126" y="494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4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-900000">
              <a:off x="112895" y="1215184"/>
              <a:ext cx="781050" cy="785813"/>
            </a:xfrm>
            <a:custGeom>
              <a:rect b="b" l="l" r="r" t="t"/>
              <a:pathLst>
                <a:path extrusionOk="0" h="495" w="492">
                  <a:moveTo>
                    <a:pt x="125" y="495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5" y="495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-900000">
              <a:off x="112895" y="1215184"/>
              <a:ext cx="781050" cy="785813"/>
            </a:xfrm>
            <a:custGeom>
              <a:rect b="b" l="l" r="r" t="t"/>
              <a:pathLst>
                <a:path extrusionOk="0" h="495" w="492">
                  <a:moveTo>
                    <a:pt x="125" y="495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5" y="495"/>
                  </a:lnTo>
                  <a:close/>
                </a:path>
              </a:pathLst>
            </a:cu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-900000">
              <a:off x="505941" y="1928516"/>
              <a:ext cx="779463" cy="784225"/>
            </a:xfrm>
            <a:custGeom>
              <a:rect b="b" l="l" r="r" t="t"/>
              <a:pathLst>
                <a:path extrusionOk="0" h="494" w="491">
                  <a:moveTo>
                    <a:pt x="125" y="494"/>
                  </a:moveTo>
                  <a:lnTo>
                    <a:pt x="0" y="0"/>
                  </a:lnTo>
                  <a:lnTo>
                    <a:pt x="491" y="139"/>
                  </a:lnTo>
                  <a:lnTo>
                    <a:pt x="125" y="494"/>
                  </a:lnTo>
                  <a:close/>
                </a:path>
              </a:pathLst>
            </a:custGeom>
            <a:solidFill>
              <a:srgbClr val="1F2D3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-900000">
              <a:off x="925087" y="1226302"/>
              <a:ext cx="779463" cy="790575"/>
            </a:xfrm>
            <a:custGeom>
              <a:rect b="b" l="l" r="r" t="t"/>
              <a:pathLst>
                <a:path extrusionOk="0" h="498" w="491">
                  <a:moveTo>
                    <a:pt x="125" y="498"/>
                  </a:moveTo>
                  <a:lnTo>
                    <a:pt x="0" y="0"/>
                  </a:lnTo>
                  <a:lnTo>
                    <a:pt x="491" y="139"/>
                  </a:lnTo>
                  <a:lnTo>
                    <a:pt x="125" y="498"/>
                  </a:lnTo>
                  <a:close/>
                </a:path>
              </a:pathLst>
            </a:custGeom>
            <a:solidFill>
              <a:srgbClr val="9CC2E5"/>
            </a:solidFill>
            <a:ln cap="flat" cmpd="sng" w="9525">
              <a:solidFill>
                <a:srgbClr val="1F2D3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-900000">
              <a:off x="-55983" y="2073599"/>
              <a:ext cx="784225" cy="788988"/>
            </a:xfrm>
            <a:custGeom>
              <a:rect b="b" l="l" r="r" t="t"/>
              <a:pathLst>
                <a:path extrusionOk="0" h="497" w="494">
                  <a:moveTo>
                    <a:pt x="366" y="0"/>
                  </a:moveTo>
                  <a:lnTo>
                    <a:pt x="494" y="497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9CC2E5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 rot="-900000">
              <a:off x="91191" y="2623175"/>
              <a:ext cx="779463" cy="788988"/>
            </a:xfrm>
            <a:custGeom>
              <a:rect b="b" l="l" r="r" t="t"/>
              <a:pathLst>
                <a:path extrusionOk="0" h="497" w="491">
                  <a:moveTo>
                    <a:pt x="125" y="497"/>
                  </a:moveTo>
                  <a:lnTo>
                    <a:pt x="0" y="0"/>
                  </a:lnTo>
                  <a:lnTo>
                    <a:pt x="491" y="139"/>
                  </a:lnTo>
                  <a:lnTo>
                    <a:pt x="125" y="497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 rot="-900000">
              <a:off x="361683" y="1376969"/>
              <a:ext cx="781050" cy="785813"/>
            </a:xfrm>
            <a:custGeom>
              <a:rect b="b" l="l" r="r" t="t"/>
              <a:pathLst>
                <a:path extrusionOk="0" h="495" w="492">
                  <a:moveTo>
                    <a:pt x="367" y="0"/>
                  </a:moveTo>
                  <a:lnTo>
                    <a:pt x="492" y="495"/>
                  </a:lnTo>
                  <a:lnTo>
                    <a:pt x="0" y="356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 rot="-900000">
              <a:off x="361683" y="1376969"/>
              <a:ext cx="781050" cy="785813"/>
            </a:xfrm>
            <a:custGeom>
              <a:rect b="b" l="l" r="r" t="t"/>
              <a:pathLst>
                <a:path extrusionOk="0" h="495" w="492">
                  <a:moveTo>
                    <a:pt x="367" y="0"/>
                  </a:moveTo>
                  <a:lnTo>
                    <a:pt x="492" y="495"/>
                  </a:lnTo>
                  <a:lnTo>
                    <a:pt x="0" y="356"/>
                  </a:lnTo>
                  <a:lnTo>
                    <a:pt x="367" y="0"/>
                  </a:lnTo>
                  <a:close/>
                </a:path>
              </a:pathLst>
            </a:custGeom>
            <a:noFill/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 rot="-900000">
              <a:off x="527440" y="515790"/>
              <a:ext cx="781050" cy="788988"/>
            </a:xfrm>
            <a:custGeom>
              <a:rect b="b" l="l" r="r" t="t"/>
              <a:pathLst>
                <a:path extrusionOk="0" h="497" w="492">
                  <a:moveTo>
                    <a:pt x="126" y="497"/>
                  </a:moveTo>
                  <a:lnTo>
                    <a:pt x="0" y="0"/>
                  </a:lnTo>
                  <a:lnTo>
                    <a:pt x="492" y="139"/>
                  </a:lnTo>
                  <a:lnTo>
                    <a:pt x="126" y="497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 rot="-900000">
              <a:off x="778323" y="681434"/>
              <a:ext cx="784225" cy="784225"/>
            </a:xfrm>
            <a:custGeom>
              <a:rect b="b" l="l" r="r" t="t"/>
              <a:pathLst>
                <a:path extrusionOk="0" h="494" w="494">
                  <a:moveTo>
                    <a:pt x="366" y="0"/>
                  </a:moveTo>
                  <a:lnTo>
                    <a:pt x="494" y="494"/>
                  </a:lnTo>
                  <a:lnTo>
                    <a:pt x="0" y="35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9525">
              <a:solidFill>
                <a:srgbClr val="1F2D3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1"/>
          <p:cNvGrpSpPr/>
          <p:nvPr/>
        </p:nvGrpSpPr>
        <p:grpSpPr>
          <a:xfrm>
            <a:off x="7432675" y="4066540"/>
            <a:ext cx="6170295" cy="3292475"/>
            <a:chOff x="4991100" y="1439863"/>
            <a:chExt cx="7429501" cy="5759450"/>
          </a:xfrm>
        </p:grpSpPr>
        <p:sp>
          <p:nvSpPr>
            <p:cNvPr id="70" name="Google Shape;70;p1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1"/>
          <p:cNvSpPr/>
          <p:nvPr/>
        </p:nvSpPr>
        <p:spPr>
          <a:xfrm>
            <a:off x="3104515" y="578485"/>
            <a:ext cx="7774940" cy="2378710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"/>
          <p:cNvSpPr txBox="1"/>
          <p:nvPr/>
        </p:nvSpPr>
        <p:spPr>
          <a:xfrm>
            <a:off x="3601085" y="915035"/>
            <a:ext cx="6915785" cy="1753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b="1" lang="en-IN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Travel and Tour Management</a:t>
            </a:r>
            <a:endParaRPr b="1"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CDAC,  Acts Project</a:t>
            </a:r>
            <a:endParaRPr b="1"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"/>
          <p:cNvSpPr txBox="1"/>
          <p:nvPr/>
        </p:nvSpPr>
        <p:spPr>
          <a:xfrm>
            <a:off x="5090160" y="3804285"/>
            <a:ext cx="516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2200940120019   Ajay Maruti Khade                             2200940120064   Digvijay Dilip Sawant 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2200940120073   Gaurav Kumar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2200940120059   Dangat Shubh</a:t>
            </a:r>
            <a:r>
              <a:rPr b="1" lang="en-IN" sz="1800">
                <a:solidFill>
                  <a:schemeClr val="dk1"/>
                </a:solidFill>
              </a:rPr>
              <a:t>a</a:t>
            </a: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 Ulhas   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2200940120103  Kritika Shrivastava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Under </a:t>
            </a:r>
            <a:r>
              <a:rPr b="1" lang="en-IN" sz="1800">
                <a:solidFill>
                  <a:schemeClr val="dk1"/>
                </a:solidFill>
              </a:rPr>
              <a:t>Guidance</a:t>
            </a: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Mr.Vinu j</a:t>
            </a:r>
            <a:r>
              <a:rPr b="1" lang="en-IN" sz="1800">
                <a:solidFill>
                  <a:schemeClr val="dk1"/>
                </a:solidFill>
              </a:rPr>
              <a:t>os</a:t>
            </a:r>
            <a: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59" name="Google Shape;259;p10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92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Use Case Diagram</a:t>
            </a:r>
            <a:endParaRPr sz="192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60" name="Google Shape;260;p10"/>
          <p:cNvGrpSpPr/>
          <p:nvPr/>
        </p:nvGrpSpPr>
        <p:grpSpPr>
          <a:xfrm rot="-10080000">
            <a:off x="7682865" y="4104005"/>
            <a:ext cx="6170295" cy="3891915"/>
            <a:chOff x="4991100" y="1439863"/>
            <a:chExt cx="7429501" cy="5759450"/>
          </a:xfrm>
        </p:grpSpPr>
        <p:sp>
          <p:nvSpPr>
            <p:cNvPr id="261" name="Google Shape;261;p10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0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0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10"/>
          <p:cNvSpPr/>
          <p:nvPr/>
        </p:nvSpPr>
        <p:spPr>
          <a:xfrm>
            <a:off x="368935" y="357505"/>
            <a:ext cx="242570" cy="21971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375" y="225901"/>
            <a:ext cx="4801975" cy="654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1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4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4" name="Google Shape;274;p11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Functionalities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75" name="Google Shape;275;p11"/>
          <p:cNvGrpSpPr/>
          <p:nvPr/>
        </p:nvGrpSpPr>
        <p:grpSpPr>
          <a:xfrm rot="-10080000">
            <a:off x="7738110" y="4011295"/>
            <a:ext cx="6170295" cy="3891915"/>
            <a:chOff x="4991100" y="1439863"/>
            <a:chExt cx="7429501" cy="5759450"/>
          </a:xfrm>
        </p:grpSpPr>
        <p:sp>
          <p:nvSpPr>
            <p:cNvPr id="276" name="Google Shape;276;p11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2" name="Google Shape;282;p11"/>
          <p:cNvGrpSpPr/>
          <p:nvPr/>
        </p:nvGrpSpPr>
        <p:grpSpPr>
          <a:xfrm>
            <a:off x="1202690" y="3626976"/>
            <a:ext cx="3976370" cy="2832945"/>
            <a:chOff x="1416" y="4633"/>
            <a:chExt cx="3843" cy="4041"/>
          </a:xfrm>
        </p:grpSpPr>
        <p:sp>
          <p:nvSpPr>
            <p:cNvPr id="283" name="Google Shape;283;p11"/>
            <p:cNvSpPr/>
            <p:nvPr/>
          </p:nvSpPr>
          <p:spPr>
            <a:xfrm>
              <a:off x="1416" y="5470"/>
              <a:ext cx="3843" cy="3204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4" name="Google Shape;284;p11"/>
            <p:cNvGrpSpPr/>
            <p:nvPr/>
          </p:nvGrpSpPr>
          <p:grpSpPr>
            <a:xfrm>
              <a:off x="1416" y="4633"/>
              <a:ext cx="3843" cy="847"/>
              <a:chOff x="1416" y="4633"/>
              <a:chExt cx="3843" cy="847"/>
            </a:xfrm>
          </p:grpSpPr>
          <p:sp>
            <p:nvSpPr>
              <p:cNvPr id="285" name="Google Shape;285;p11"/>
              <p:cNvSpPr/>
              <p:nvPr/>
            </p:nvSpPr>
            <p:spPr>
              <a:xfrm>
                <a:off x="1416" y="4633"/>
                <a:ext cx="3843" cy="847"/>
              </a:xfrm>
              <a:prstGeom prst="rect">
                <a:avLst/>
              </a:prstGeom>
              <a:solidFill>
                <a:srgbClr val="0086D1">
                  <a:alpha val="800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1"/>
              <p:cNvSpPr txBox="1"/>
              <p:nvPr/>
            </p:nvSpPr>
            <p:spPr>
              <a:xfrm>
                <a:off x="2257" y="4633"/>
                <a:ext cx="2160" cy="7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Microsoft YaHei"/>
                  <a:buNone/>
                </a:pPr>
                <a:r>
                  <a:rPr b="1" i="0" lang="en-IN" sz="2800" u="none" cap="none" strike="noStrike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   Admin</a:t>
                </a:r>
                <a:endParaRPr b="1" i="0" sz="2800" u="none" cap="none" strike="noStrike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</p:txBody>
          </p:sp>
        </p:grpSp>
      </p:grpSp>
      <p:grpSp>
        <p:nvGrpSpPr>
          <p:cNvPr id="287" name="Google Shape;287;p11"/>
          <p:cNvGrpSpPr/>
          <p:nvPr/>
        </p:nvGrpSpPr>
        <p:grpSpPr>
          <a:xfrm>
            <a:off x="6588760" y="965200"/>
            <a:ext cx="4036695" cy="5494655"/>
            <a:chOff x="10342" y="1521"/>
            <a:chExt cx="6357" cy="8653"/>
          </a:xfrm>
        </p:grpSpPr>
        <p:grpSp>
          <p:nvGrpSpPr>
            <p:cNvPr id="288" name="Google Shape;288;p11"/>
            <p:cNvGrpSpPr/>
            <p:nvPr/>
          </p:nvGrpSpPr>
          <p:grpSpPr>
            <a:xfrm>
              <a:off x="10342" y="5711"/>
              <a:ext cx="6357" cy="4463"/>
              <a:chOff x="5591" y="5395"/>
              <a:chExt cx="3854" cy="3279"/>
            </a:xfrm>
          </p:grpSpPr>
          <p:sp>
            <p:nvSpPr>
              <p:cNvPr id="289" name="Google Shape;289;p11"/>
              <p:cNvSpPr/>
              <p:nvPr/>
            </p:nvSpPr>
            <p:spPr>
              <a:xfrm>
                <a:off x="5591" y="5470"/>
                <a:ext cx="3843" cy="3204"/>
              </a:xfrm>
              <a:prstGeom prst="rect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-215900" lvl="0" marL="34290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Noto Sans Symbols"/>
                  <a:buNone/>
                </a:pPr>
                <a:r>
                  <a:t/>
                </a:r>
                <a:endParaRPr b="1" i="0" sz="20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90" name="Google Shape;290;p11"/>
              <p:cNvSpPr/>
              <p:nvPr/>
            </p:nvSpPr>
            <p:spPr>
              <a:xfrm>
                <a:off x="5591" y="5407"/>
                <a:ext cx="3854" cy="675"/>
              </a:xfrm>
              <a:prstGeom prst="rect">
                <a:avLst/>
              </a:prstGeom>
              <a:solidFill>
                <a:srgbClr val="0086D1">
                  <a:alpha val="800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1"/>
              <p:cNvSpPr txBox="1"/>
              <p:nvPr/>
            </p:nvSpPr>
            <p:spPr>
              <a:xfrm>
                <a:off x="6831" y="5395"/>
                <a:ext cx="1562" cy="6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Microsoft YaHei"/>
                  <a:buNone/>
                </a:pPr>
                <a:r>
                  <a:rPr b="1" i="0" lang="en-IN" sz="2800" u="none" cap="none" strike="noStrike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rPr>
                  <a:t>  User</a:t>
                </a:r>
                <a:endParaRPr b="1" i="0" sz="2800" u="none" cap="none" strike="noStrike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endParaRPr>
              </a:p>
            </p:txBody>
          </p:sp>
        </p:grpSp>
        <p:pic>
          <p:nvPicPr>
            <p:cNvPr id="292" name="Google Shape;292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342" y="1521"/>
              <a:ext cx="6357" cy="429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93" name="Google Shape;293;p11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23714" r="24045" t="0"/>
          <a:stretch/>
        </p:blipFill>
        <p:spPr>
          <a:xfrm>
            <a:off x="1203325" y="965835"/>
            <a:ext cx="3976370" cy="267144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1"/>
          <p:cNvSpPr txBox="1"/>
          <p:nvPr/>
        </p:nvSpPr>
        <p:spPr>
          <a:xfrm>
            <a:off x="1591310" y="4368165"/>
            <a:ext cx="2640965" cy="1938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Register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Edit Profile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Search Tours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 Packages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5" name="Google Shape;295;p11"/>
          <p:cNvSpPr txBox="1"/>
          <p:nvPr/>
        </p:nvSpPr>
        <p:spPr>
          <a:xfrm>
            <a:off x="7075805" y="4367530"/>
            <a:ext cx="2955925" cy="1938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</a:t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Feedback</a:t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 All Packages</a:t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Tours</a:t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Update Tours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Delete Tours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2"/>
          <p:cNvSpPr/>
          <p:nvPr/>
        </p:nvSpPr>
        <p:spPr>
          <a:xfrm>
            <a:off x="1602740" y="455295"/>
            <a:ext cx="3084830" cy="2761615"/>
          </a:xfrm>
          <a:prstGeom prst="rect">
            <a:avLst/>
          </a:prstGeom>
          <a:noFill/>
          <a:ln cap="flat" cmpd="sng" w="5715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SimSun"/>
              <a:ea typeface="SimSun"/>
              <a:cs typeface="SimSun"/>
              <a:sym typeface="SimSun"/>
            </a:endParaRPr>
          </a:p>
        </p:txBody>
      </p:sp>
      <p:grpSp>
        <p:nvGrpSpPr>
          <p:cNvPr id="301" name="Google Shape;301;p12"/>
          <p:cNvGrpSpPr/>
          <p:nvPr/>
        </p:nvGrpSpPr>
        <p:grpSpPr>
          <a:xfrm rot="-10080000">
            <a:off x="7322820" y="4044315"/>
            <a:ext cx="6170295" cy="3891915"/>
            <a:chOff x="4991100" y="1439863"/>
            <a:chExt cx="7429501" cy="5759450"/>
          </a:xfrm>
        </p:grpSpPr>
        <p:sp>
          <p:nvSpPr>
            <p:cNvPr id="302" name="Google Shape;302;p12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2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8" name="Google Shape;308;p12"/>
          <p:cNvSpPr/>
          <p:nvPr/>
        </p:nvSpPr>
        <p:spPr>
          <a:xfrm>
            <a:off x="7041304" y="687791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9" name="Google Shape;309;p12"/>
          <p:cNvSpPr/>
          <p:nvPr/>
        </p:nvSpPr>
        <p:spPr>
          <a:xfrm>
            <a:off x="7678402" y="687791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UI Frames</a:t>
            </a: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0" name="Google Shape;310;p12"/>
          <p:cNvSpPr txBox="1"/>
          <p:nvPr/>
        </p:nvSpPr>
        <p:spPr>
          <a:xfrm>
            <a:off x="6456680" y="2320290"/>
            <a:ext cx="51834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FrontEnd is Developed with help of React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It’s Fast, Simple, and Easy to Use,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React Components Ease Debugging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Bootstrap make react more simple to use.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12"/>
          <p:cNvSpPr/>
          <p:nvPr/>
        </p:nvSpPr>
        <p:spPr>
          <a:xfrm>
            <a:off x="2004060" y="687705"/>
            <a:ext cx="3084830" cy="2761615"/>
          </a:xfrm>
          <a:prstGeom prst="rect">
            <a:avLst/>
          </a:prstGeom>
          <a:noFill/>
          <a:ln cap="flat" cmpd="sng" w="5715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SimSun"/>
              <a:ea typeface="SimSun"/>
              <a:cs typeface="SimSun"/>
              <a:sym typeface="SimSun"/>
            </a:endParaRPr>
          </a:p>
        </p:txBody>
      </p:sp>
      <p:pic>
        <p:nvPicPr>
          <p:cNvPr descr="react-logo6_418x418" id="312" name="Google Shape;31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4060" y="844550"/>
            <a:ext cx="2874010" cy="2261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3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8" name="Google Shape;318;p13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 Frames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319" name="Google Shape;319;p13"/>
          <p:cNvGrpSpPr/>
          <p:nvPr/>
        </p:nvGrpSpPr>
        <p:grpSpPr>
          <a:xfrm rot="-10080000">
            <a:off x="7359650" y="3883660"/>
            <a:ext cx="6170295" cy="3891915"/>
            <a:chOff x="4991100" y="1439863"/>
            <a:chExt cx="7429501" cy="5759450"/>
          </a:xfrm>
        </p:grpSpPr>
        <p:sp>
          <p:nvSpPr>
            <p:cNvPr id="320" name="Google Shape;320;p13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6" name="Google Shape;326;p13"/>
          <p:cNvSpPr/>
          <p:nvPr/>
        </p:nvSpPr>
        <p:spPr>
          <a:xfrm>
            <a:off x="4614663" y="724378"/>
            <a:ext cx="2966018" cy="498614"/>
          </a:xfrm>
          <a:prstGeom prst="rect">
            <a:avLst/>
          </a:prstGeom>
          <a:solidFill>
            <a:schemeClr val="lt1"/>
          </a:solidFill>
          <a:ln cap="flat" cmpd="sng" w="57150">
            <a:solidFill>
              <a:srgbClr val="323F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 UI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adminUi" id="327" name="Google Shape;327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627" l="0" r="0" t="0"/>
          <a:stretch/>
        </p:blipFill>
        <p:spPr>
          <a:xfrm>
            <a:off x="413385" y="1572895"/>
            <a:ext cx="5211445" cy="251841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3"/>
          <p:cNvSpPr txBox="1"/>
          <p:nvPr/>
        </p:nvSpPr>
        <p:spPr>
          <a:xfrm>
            <a:off x="1720232" y="4235450"/>
            <a:ext cx="205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 UI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dminFunctionality" id="329" name="Google Shape;329;p13"/>
          <p:cNvPicPr preferRelativeResize="0"/>
          <p:nvPr/>
        </p:nvPicPr>
        <p:blipFill rotWithShape="1">
          <a:blip r:embed="rId4">
            <a:alphaModFix/>
          </a:blip>
          <a:srcRect b="34324" l="0" r="0" t="0"/>
          <a:stretch/>
        </p:blipFill>
        <p:spPr>
          <a:xfrm>
            <a:off x="6867525" y="1368425"/>
            <a:ext cx="4808855" cy="281241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13"/>
          <p:cNvSpPr txBox="1"/>
          <p:nvPr/>
        </p:nvSpPr>
        <p:spPr>
          <a:xfrm>
            <a:off x="7833995" y="4326255"/>
            <a:ext cx="287655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 Functionalities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4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36" name="Google Shape;336;p14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 Frames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337" name="Google Shape;337;p14"/>
          <p:cNvGrpSpPr/>
          <p:nvPr/>
        </p:nvGrpSpPr>
        <p:grpSpPr>
          <a:xfrm rot="-10080000">
            <a:off x="7833360" y="4142105"/>
            <a:ext cx="6170295" cy="3891915"/>
            <a:chOff x="4991100" y="1439863"/>
            <a:chExt cx="7429501" cy="5759450"/>
          </a:xfrm>
        </p:grpSpPr>
        <p:sp>
          <p:nvSpPr>
            <p:cNvPr id="338" name="Google Shape;338;p14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4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p14"/>
          <p:cNvSpPr/>
          <p:nvPr/>
        </p:nvSpPr>
        <p:spPr>
          <a:xfrm>
            <a:off x="4614663" y="724378"/>
            <a:ext cx="2966018" cy="498614"/>
          </a:xfrm>
          <a:prstGeom prst="rect">
            <a:avLst/>
          </a:prstGeom>
          <a:solidFill>
            <a:schemeClr val="lt1"/>
          </a:solidFill>
          <a:ln cap="flat" cmpd="sng" w="57150">
            <a:solidFill>
              <a:srgbClr val="323F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 UI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addTour" id="345" name="Google Shape;345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835" y="1386205"/>
            <a:ext cx="2689225" cy="435165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4"/>
          <p:cNvSpPr txBox="1"/>
          <p:nvPr/>
        </p:nvSpPr>
        <p:spPr>
          <a:xfrm>
            <a:off x="804553" y="5916300"/>
            <a:ext cx="204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 Tour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eedback view" id="347" name="Google Shape;34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9930" y="1940560"/>
            <a:ext cx="4330700" cy="226123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14"/>
          <p:cNvSpPr txBox="1"/>
          <p:nvPr/>
        </p:nvSpPr>
        <p:spPr>
          <a:xfrm>
            <a:off x="4169397" y="4385300"/>
            <a:ext cx="33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View User Feedback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8136255" y="4570095"/>
            <a:ext cx="351790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Update/Delete Tour Package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ourPackageAdmin" id="350" name="Google Shape;35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15250" y="1771650"/>
            <a:ext cx="4124960" cy="260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5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56" name="Google Shape;356;p15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 Frames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357" name="Google Shape;357;p15"/>
          <p:cNvGrpSpPr/>
          <p:nvPr/>
        </p:nvGrpSpPr>
        <p:grpSpPr>
          <a:xfrm rot="-10080000">
            <a:off x="7809230" y="4039870"/>
            <a:ext cx="6170295" cy="3891915"/>
            <a:chOff x="4991100" y="1439863"/>
            <a:chExt cx="7429501" cy="5759450"/>
          </a:xfrm>
        </p:grpSpPr>
        <p:sp>
          <p:nvSpPr>
            <p:cNvPr id="358" name="Google Shape;358;p15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p15"/>
          <p:cNvSpPr/>
          <p:nvPr/>
        </p:nvSpPr>
        <p:spPr>
          <a:xfrm>
            <a:off x="4614663" y="724378"/>
            <a:ext cx="2966018" cy="498614"/>
          </a:xfrm>
          <a:prstGeom prst="rect">
            <a:avLst/>
          </a:prstGeom>
          <a:solidFill>
            <a:schemeClr val="lt1"/>
          </a:solidFill>
          <a:ln cap="flat" cmpd="sng" w="57150">
            <a:solidFill>
              <a:srgbClr val="323F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User UI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userProfile" id="365" name="Google Shape;365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22335" y="1716405"/>
            <a:ext cx="3365500" cy="275145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15"/>
          <p:cNvSpPr txBox="1"/>
          <p:nvPr/>
        </p:nvSpPr>
        <p:spPr>
          <a:xfrm>
            <a:off x="9352273" y="4679325"/>
            <a:ext cx="193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Profile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userUi" id="367" name="Google Shape;3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38600" y="1716405"/>
            <a:ext cx="4215765" cy="275145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15"/>
          <p:cNvSpPr txBox="1"/>
          <p:nvPr/>
        </p:nvSpPr>
        <p:spPr>
          <a:xfrm>
            <a:off x="5382243" y="4467850"/>
            <a:ext cx="174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UI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signUp" id="369" name="Google Shape;36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5625" y="1096010"/>
            <a:ext cx="3215005" cy="465264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5"/>
          <p:cNvSpPr txBox="1"/>
          <p:nvPr/>
        </p:nvSpPr>
        <p:spPr>
          <a:xfrm>
            <a:off x="1386197" y="5916300"/>
            <a:ext cx="23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SignUp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76" name="Google Shape;376;p16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 Frames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377" name="Google Shape;377;p16"/>
          <p:cNvGrpSpPr/>
          <p:nvPr/>
        </p:nvGrpSpPr>
        <p:grpSpPr>
          <a:xfrm rot="-10080000">
            <a:off x="7740650" y="3935095"/>
            <a:ext cx="6170295" cy="3891915"/>
            <a:chOff x="4991100" y="1439863"/>
            <a:chExt cx="7429501" cy="5759450"/>
          </a:xfrm>
        </p:grpSpPr>
        <p:sp>
          <p:nvSpPr>
            <p:cNvPr id="378" name="Google Shape;378;p16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" name="Google Shape;384;p16"/>
          <p:cNvSpPr/>
          <p:nvPr/>
        </p:nvSpPr>
        <p:spPr>
          <a:xfrm>
            <a:off x="4614663" y="724378"/>
            <a:ext cx="2966018" cy="498614"/>
          </a:xfrm>
          <a:prstGeom prst="rect">
            <a:avLst/>
          </a:prstGeom>
          <a:solidFill>
            <a:schemeClr val="lt1"/>
          </a:solidFill>
          <a:ln cap="flat" cmpd="sng" w="57150">
            <a:solidFill>
              <a:srgbClr val="323F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User UI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UpdateProfile" id="385" name="Google Shape;385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3665" r="13680" t="0"/>
          <a:stretch/>
        </p:blipFill>
        <p:spPr>
          <a:xfrm>
            <a:off x="804545" y="1564640"/>
            <a:ext cx="3068955" cy="435165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16"/>
          <p:cNvSpPr txBox="1"/>
          <p:nvPr/>
        </p:nvSpPr>
        <p:spPr>
          <a:xfrm>
            <a:off x="1029335" y="6065520"/>
            <a:ext cx="262001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Update User Profile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ourPackageUser" id="387" name="Google Shape;38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94120" y="1564640"/>
            <a:ext cx="4777105" cy="302704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16"/>
          <p:cNvSpPr txBox="1"/>
          <p:nvPr/>
        </p:nvSpPr>
        <p:spPr>
          <a:xfrm>
            <a:off x="7232031" y="4679325"/>
            <a:ext cx="306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Cancel Booking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7"/>
          <p:cNvSpPr/>
          <p:nvPr/>
        </p:nvSpPr>
        <p:spPr>
          <a:xfrm>
            <a:off x="3447250" y="2599975"/>
            <a:ext cx="5526600" cy="819600"/>
          </a:xfrm>
          <a:prstGeom prst="rect">
            <a:avLst/>
          </a:prstGeom>
          <a:solidFill>
            <a:srgbClr val="DDEAF6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1F2D3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Your Time</a:t>
            </a:r>
            <a:endParaRPr sz="3600">
              <a:solidFill>
                <a:srgbClr val="1F2D3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94" name="Google Shape;394;p17"/>
          <p:cNvGrpSpPr/>
          <p:nvPr/>
        </p:nvGrpSpPr>
        <p:grpSpPr>
          <a:xfrm>
            <a:off x="7955993" y="2599896"/>
            <a:ext cx="6170578" cy="4783516"/>
            <a:chOff x="4991100" y="1439863"/>
            <a:chExt cx="7429501" cy="5759450"/>
          </a:xfrm>
        </p:grpSpPr>
        <p:sp>
          <p:nvSpPr>
            <p:cNvPr id="395" name="Google Shape;395;p17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DDEAF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DDEAF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0" y="1"/>
            <a:ext cx="7706528" cy="6858000"/>
          </a:xfrm>
          <a:prstGeom prst="rtTriangle">
            <a:avLst/>
          </a:prstGeom>
          <a:solidFill>
            <a:srgbClr val="DDEA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>
            <a:off x="6525895" y="4164330"/>
            <a:ext cx="6169660" cy="3120390"/>
            <a:chOff x="7599618" y="4557463"/>
            <a:chExt cx="4920675" cy="2361594"/>
          </a:xfrm>
        </p:grpSpPr>
        <p:sp>
          <p:nvSpPr>
            <p:cNvPr id="85" name="Google Shape;85;p2"/>
            <p:cNvSpPr/>
            <p:nvPr/>
          </p:nvSpPr>
          <p:spPr>
            <a:xfrm>
              <a:off x="11378033" y="5274639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843" y="0"/>
                  </a:moveTo>
                  <a:lnTo>
                    <a:pt x="667" y="871"/>
                  </a:lnTo>
                  <a:lnTo>
                    <a:pt x="0" y="283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1F2D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180937" y="5506860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0" y="871"/>
                  </a:moveTo>
                  <a:lnTo>
                    <a:pt x="176" y="0"/>
                  </a:lnTo>
                  <a:lnTo>
                    <a:pt x="843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0432869" y="5506860"/>
              <a:ext cx="945164" cy="714715"/>
            </a:xfrm>
            <a:custGeom>
              <a:rect b="b" l="l" r="r" t="t"/>
              <a:pathLst>
                <a:path extrusionOk="0" h="871" w="844">
                  <a:moveTo>
                    <a:pt x="844" y="0"/>
                  </a:moveTo>
                  <a:lnTo>
                    <a:pt x="668" y="871"/>
                  </a:lnTo>
                  <a:lnTo>
                    <a:pt x="0" y="283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543662" y="5969660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844" y="0"/>
                  </a:moveTo>
                  <a:lnTo>
                    <a:pt x="668" y="874"/>
                  </a:lnTo>
                  <a:lnTo>
                    <a:pt x="0" y="283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1F2D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9488826" y="5739081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843" y="0"/>
                  </a:moveTo>
                  <a:lnTo>
                    <a:pt x="667" y="871"/>
                  </a:lnTo>
                  <a:lnTo>
                    <a:pt x="0" y="281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00CCB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346566" y="6201881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0" y="874"/>
                  </a:moveTo>
                  <a:lnTo>
                    <a:pt x="176" y="0"/>
                  </a:lnTo>
                  <a:lnTo>
                    <a:pt x="844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9291730" y="5969660"/>
              <a:ext cx="944044" cy="717176"/>
            </a:xfrm>
            <a:custGeom>
              <a:rect b="b" l="l" r="r" t="t"/>
              <a:pathLst>
                <a:path extrusionOk="0" h="874" w="843">
                  <a:moveTo>
                    <a:pt x="0" y="874"/>
                  </a:moveTo>
                  <a:lnTo>
                    <a:pt x="176" y="0"/>
                  </a:lnTo>
                  <a:lnTo>
                    <a:pt x="843" y="590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0235773" y="5739081"/>
              <a:ext cx="945164" cy="714715"/>
            </a:xfrm>
            <a:custGeom>
              <a:rect b="b" l="l" r="r" t="t"/>
              <a:pathLst>
                <a:path extrusionOk="0" h="871" w="844">
                  <a:moveTo>
                    <a:pt x="0" y="871"/>
                  </a:moveTo>
                  <a:lnTo>
                    <a:pt x="176" y="0"/>
                  </a:lnTo>
                  <a:lnTo>
                    <a:pt x="844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0631085" y="4789684"/>
              <a:ext cx="944044" cy="717176"/>
            </a:xfrm>
            <a:custGeom>
              <a:rect b="b" l="l" r="r" t="t"/>
              <a:pathLst>
                <a:path extrusionOk="0" h="874" w="843">
                  <a:moveTo>
                    <a:pt x="843" y="0"/>
                  </a:moveTo>
                  <a:lnTo>
                    <a:pt x="667" y="874"/>
                  </a:lnTo>
                  <a:lnTo>
                    <a:pt x="0" y="283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1F2D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1575129" y="4557463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844" y="0"/>
                  </a:moveTo>
                  <a:lnTo>
                    <a:pt x="667" y="874"/>
                  </a:lnTo>
                  <a:lnTo>
                    <a:pt x="0" y="283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00CCB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0432869" y="5021904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0" y="874"/>
                  </a:moveTo>
                  <a:lnTo>
                    <a:pt x="177" y="0"/>
                  </a:lnTo>
                  <a:lnTo>
                    <a:pt x="844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685921" y="5021904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844" y="0"/>
                  </a:moveTo>
                  <a:lnTo>
                    <a:pt x="667" y="874"/>
                  </a:lnTo>
                  <a:lnTo>
                    <a:pt x="0" y="283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1378033" y="4789684"/>
              <a:ext cx="944044" cy="717176"/>
            </a:xfrm>
            <a:custGeom>
              <a:rect b="b" l="l" r="r" t="t"/>
              <a:pathLst>
                <a:path extrusionOk="0" h="874" w="843">
                  <a:moveTo>
                    <a:pt x="0" y="874"/>
                  </a:moveTo>
                  <a:lnTo>
                    <a:pt x="176" y="0"/>
                  </a:lnTo>
                  <a:lnTo>
                    <a:pt x="843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796714" y="5487167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843" y="0"/>
                  </a:moveTo>
                  <a:lnTo>
                    <a:pt x="667" y="871"/>
                  </a:lnTo>
                  <a:lnTo>
                    <a:pt x="0" y="283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1F2D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8740758" y="5254125"/>
              <a:ext cx="945164" cy="715535"/>
            </a:xfrm>
            <a:custGeom>
              <a:rect b="b" l="l" r="r" t="t"/>
              <a:pathLst>
                <a:path extrusionOk="0" h="872" w="844">
                  <a:moveTo>
                    <a:pt x="844" y="0"/>
                  </a:moveTo>
                  <a:lnTo>
                    <a:pt x="668" y="872"/>
                  </a:lnTo>
                  <a:lnTo>
                    <a:pt x="0" y="284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00CCB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599618" y="5719387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0" y="871"/>
                  </a:moveTo>
                  <a:lnTo>
                    <a:pt x="176" y="0"/>
                  </a:lnTo>
                  <a:lnTo>
                    <a:pt x="843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8543662" y="5487167"/>
              <a:ext cx="945164" cy="714715"/>
            </a:xfrm>
            <a:custGeom>
              <a:rect b="b" l="l" r="r" t="t"/>
              <a:pathLst>
                <a:path extrusionOk="0" h="871" w="844">
                  <a:moveTo>
                    <a:pt x="0" y="871"/>
                  </a:moveTo>
                  <a:lnTo>
                    <a:pt x="176" y="0"/>
                  </a:lnTo>
                  <a:lnTo>
                    <a:pt x="844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488825" y="5254125"/>
              <a:ext cx="944044" cy="715535"/>
            </a:xfrm>
            <a:custGeom>
              <a:rect b="b" l="l" r="r" t="t"/>
              <a:pathLst>
                <a:path extrusionOk="0" h="872" w="843">
                  <a:moveTo>
                    <a:pt x="0" y="872"/>
                  </a:moveTo>
                  <a:lnTo>
                    <a:pt x="176" y="0"/>
                  </a:lnTo>
                  <a:lnTo>
                    <a:pt x="843" y="591"/>
                  </a:lnTo>
                  <a:lnTo>
                    <a:pt x="0" y="8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1182309" y="5506860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0" y="871"/>
                  </a:moveTo>
                  <a:lnTo>
                    <a:pt x="176" y="0"/>
                  </a:lnTo>
                  <a:lnTo>
                    <a:pt x="843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490198" y="5739081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843" y="0"/>
                  </a:moveTo>
                  <a:lnTo>
                    <a:pt x="667" y="871"/>
                  </a:lnTo>
                  <a:lnTo>
                    <a:pt x="0" y="281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00CCB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347938" y="6201881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0" y="874"/>
                  </a:moveTo>
                  <a:lnTo>
                    <a:pt x="176" y="0"/>
                  </a:lnTo>
                  <a:lnTo>
                    <a:pt x="844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0434241" y="5021904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0" y="874"/>
                  </a:moveTo>
                  <a:lnTo>
                    <a:pt x="177" y="0"/>
                  </a:lnTo>
                  <a:lnTo>
                    <a:pt x="844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0BDD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742130" y="5254125"/>
              <a:ext cx="945164" cy="715535"/>
            </a:xfrm>
            <a:custGeom>
              <a:rect b="b" l="l" r="r" t="t"/>
              <a:pathLst>
                <a:path extrusionOk="0" h="872" w="844">
                  <a:moveTo>
                    <a:pt x="844" y="0"/>
                  </a:moveTo>
                  <a:lnTo>
                    <a:pt x="668" y="872"/>
                  </a:lnTo>
                  <a:lnTo>
                    <a:pt x="0" y="284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7600990" y="5719387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0" y="871"/>
                  </a:moveTo>
                  <a:lnTo>
                    <a:pt x="176" y="0"/>
                  </a:lnTo>
                  <a:lnTo>
                    <a:pt x="843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574443" y="4557463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844" y="0"/>
                  </a:moveTo>
                  <a:lnTo>
                    <a:pt x="667" y="874"/>
                  </a:lnTo>
                  <a:lnTo>
                    <a:pt x="0" y="283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181623" y="5506860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0" y="871"/>
                  </a:moveTo>
                  <a:lnTo>
                    <a:pt x="176" y="0"/>
                  </a:lnTo>
                  <a:lnTo>
                    <a:pt x="843" y="588"/>
                  </a:lnTo>
                  <a:lnTo>
                    <a:pt x="0" y="871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489512" y="5739081"/>
              <a:ext cx="944044" cy="714715"/>
            </a:xfrm>
            <a:custGeom>
              <a:rect b="b" l="l" r="r" t="t"/>
              <a:pathLst>
                <a:path extrusionOk="0" h="871" w="843">
                  <a:moveTo>
                    <a:pt x="843" y="0"/>
                  </a:moveTo>
                  <a:lnTo>
                    <a:pt x="667" y="871"/>
                  </a:lnTo>
                  <a:lnTo>
                    <a:pt x="0" y="281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0433555" y="5021904"/>
              <a:ext cx="945164" cy="717176"/>
            </a:xfrm>
            <a:custGeom>
              <a:rect b="b" l="l" r="r" t="t"/>
              <a:pathLst>
                <a:path extrusionOk="0" h="874" w="844">
                  <a:moveTo>
                    <a:pt x="0" y="874"/>
                  </a:moveTo>
                  <a:lnTo>
                    <a:pt x="177" y="0"/>
                  </a:lnTo>
                  <a:lnTo>
                    <a:pt x="844" y="591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237100" y="581775"/>
            <a:ext cx="4778700" cy="1862400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96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SAFARI</a:t>
            </a:r>
            <a:endParaRPr b="1" sz="96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5194300" y="581660"/>
            <a:ext cx="6069965" cy="957580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Travel and Tour Management</a:t>
            </a:r>
            <a:endParaRPr b="1" sz="28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5395600" y="2294904"/>
            <a:ext cx="5949300" cy="12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IN" sz="2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 of “Travel and Tour Management System”  is to provide a convenient way for a customer to book a tour.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/>
          <p:nvPr/>
        </p:nvSpPr>
        <p:spPr>
          <a:xfrm>
            <a:off x="2298282" y="543946"/>
            <a:ext cx="2569150" cy="1665104"/>
          </a:xfrm>
          <a:prstGeom prst="rect">
            <a:avLst/>
          </a:prstGeom>
          <a:noFill/>
          <a:ln cap="flat" cmpd="sng" w="5715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SimSun"/>
              <a:ea typeface="SimSun"/>
              <a:cs typeface="SimSun"/>
              <a:sym typeface="SimSun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2353958" y="1084849"/>
            <a:ext cx="2458085" cy="583565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rgbClr val="FDF9F7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CONTENTS</a:t>
            </a:r>
            <a:endParaRPr b="1" sz="3200">
              <a:solidFill>
                <a:srgbClr val="FDF9F7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6937164" y="1893139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7574262" y="1893139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About Project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7574262" y="2745250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Technology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6937164" y="2745250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6937164" y="3597361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03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7574262" y="3597361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 Base 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8" name="Google Shape;128;p3"/>
          <p:cNvSpPr/>
          <p:nvPr/>
        </p:nvSpPr>
        <p:spPr>
          <a:xfrm>
            <a:off x="7574262" y="4449472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Functionalities</a:t>
            </a: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9" name="Google Shape;129;p3"/>
          <p:cNvSpPr/>
          <p:nvPr/>
        </p:nvSpPr>
        <p:spPr>
          <a:xfrm>
            <a:off x="6937164" y="4449472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04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130" name="Google Shape;130;p3"/>
          <p:cNvGrpSpPr/>
          <p:nvPr/>
        </p:nvGrpSpPr>
        <p:grpSpPr>
          <a:xfrm rot="4020000">
            <a:off x="-843280" y="3507740"/>
            <a:ext cx="6170295" cy="3891915"/>
            <a:chOff x="4991100" y="1439863"/>
            <a:chExt cx="7429501" cy="5759450"/>
          </a:xfrm>
        </p:grpSpPr>
        <p:sp>
          <p:nvSpPr>
            <p:cNvPr id="131" name="Google Shape;131;p3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3"/>
          <p:cNvSpPr/>
          <p:nvPr/>
        </p:nvSpPr>
        <p:spPr>
          <a:xfrm>
            <a:off x="6937164" y="5233062"/>
            <a:ext cx="498951" cy="498614"/>
          </a:xfrm>
          <a:prstGeom prst="rect">
            <a:avLst/>
          </a:prstGeom>
          <a:solidFill>
            <a:srgbClr val="1F2D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05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38" name="Google Shape;138;p3"/>
          <p:cNvSpPr/>
          <p:nvPr/>
        </p:nvSpPr>
        <p:spPr>
          <a:xfrm>
            <a:off x="7574262" y="5233062"/>
            <a:ext cx="2911600" cy="498614"/>
          </a:xfrm>
          <a:prstGeom prst="rect">
            <a:avLst/>
          </a:prstGeom>
          <a:noFill/>
          <a:ln cap="flat" cmpd="sng" w="12700">
            <a:solidFill>
              <a:srgbClr val="1F2D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302A2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 Frames </a:t>
            </a:r>
            <a:endParaRPr sz="2400">
              <a:solidFill>
                <a:srgbClr val="302A28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"/>
          <p:cNvSpPr/>
          <p:nvPr/>
        </p:nvSpPr>
        <p:spPr>
          <a:xfrm>
            <a:off x="4867275" y="1941830"/>
            <a:ext cx="7047230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IN" sz="24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Why Travel and Tourism Management ??</a:t>
            </a:r>
            <a:r>
              <a:rPr b="1" i="0" lang="en-IN" sz="2400" u="none" cap="none" strike="noStrike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b="1" i="0" sz="2400" u="none" cap="none" strike="noStrike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4647565" y="2758440"/>
            <a:ext cx="10609580" cy="1322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I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provide a convenient way for a customer to book a tour.</a:t>
            </a:r>
            <a:endParaRPr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I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Internet users are increasing day by day.</a:t>
            </a:r>
            <a:endParaRPr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I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“Safari” is to facilitate the offline customer online.</a:t>
            </a:r>
            <a:endParaRPr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I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provide a feasible and smooth travel booking experience.</a:t>
            </a:r>
            <a:endParaRPr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About Project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guest_ui" id="147" name="Google Shape;147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390" y="1941830"/>
            <a:ext cx="4011300" cy="263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4"/>
          <p:cNvGrpSpPr/>
          <p:nvPr/>
        </p:nvGrpSpPr>
        <p:grpSpPr>
          <a:xfrm rot="-10080000">
            <a:off x="7070725" y="3736975"/>
            <a:ext cx="6170295" cy="3891915"/>
            <a:chOff x="4991100" y="1439863"/>
            <a:chExt cx="7429501" cy="5759450"/>
          </a:xfrm>
        </p:grpSpPr>
        <p:sp>
          <p:nvSpPr>
            <p:cNvPr id="149" name="Google Shape;149;p4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5"/>
          <p:cNvGrpSpPr/>
          <p:nvPr/>
        </p:nvGrpSpPr>
        <p:grpSpPr>
          <a:xfrm>
            <a:off x="2151380" y="3354070"/>
            <a:ext cx="863600" cy="864870"/>
            <a:chOff x="2924" y="5281"/>
            <a:chExt cx="1360" cy="1362"/>
          </a:xfrm>
        </p:grpSpPr>
        <p:sp>
          <p:nvSpPr>
            <p:cNvPr id="160" name="Google Shape;160;p5"/>
            <p:cNvSpPr/>
            <p:nvPr/>
          </p:nvSpPr>
          <p:spPr>
            <a:xfrm>
              <a:off x="2924" y="5281"/>
              <a:ext cx="1360" cy="1362"/>
            </a:xfrm>
            <a:prstGeom prst="ellipse">
              <a:avLst/>
            </a:prstGeom>
            <a:solidFill>
              <a:srgbClr val="0BDD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2969" y="5366"/>
              <a:ext cx="1275" cy="1192"/>
            </a:xfrm>
            <a:prstGeom prst="ellipse">
              <a:avLst/>
            </a:prstGeom>
            <a:solidFill>
              <a:srgbClr val="0086D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Times New Roman"/>
                <a:buNone/>
              </a:pPr>
              <a:r>
                <a:rPr b="1" i="0" lang="en-IN" sz="4800" cap="none" strike="noStrik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b="1" i="0" sz="4800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62" name="Google Shape;162;p5"/>
          <p:cNvGrpSpPr/>
          <p:nvPr/>
        </p:nvGrpSpPr>
        <p:grpSpPr>
          <a:xfrm>
            <a:off x="4299585" y="3353435"/>
            <a:ext cx="863600" cy="864870"/>
            <a:chOff x="5928" y="5281"/>
            <a:chExt cx="1360" cy="1362"/>
          </a:xfrm>
        </p:grpSpPr>
        <p:sp>
          <p:nvSpPr>
            <p:cNvPr id="163" name="Google Shape;163;p5"/>
            <p:cNvSpPr/>
            <p:nvPr/>
          </p:nvSpPr>
          <p:spPr>
            <a:xfrm>
              <a:off x="5928" y="5281"/>
              <a:ext cx="1360" cy="1362"/>
            </a:xfrm>
            <a:prstGeom prst="ellipse">
              <a:avLst/>
            </a:prstGeom>
            <a:solidFill>
              <a:srgbClr val="0BDD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5973" y="5366"/>
              <a:ext cx="1275" cy="1192"/>
            </a:xfrm>
            <a:prstGeom prst="ellipse">
              <a:avLst/>
            </a:prstGeom>
            <a:solidFill>
              <a:srgbClr val="0086D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Times New Roman"/>
                <a:buNone/>
              </a:pPr>
              <a:r>
                <a:rPr b="1" lang="en-IN" sz="480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b="1" i="0" sz="4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65" name="Google Shape;165;p5"/>
          <p:cNvGrpSpPr/>
          <p:nvPr/>
        </p:nvGrpSpPr>
        <p:grpSpPr>
          <a:xfrm>
            <a:off x="6422390" y="3407410"/>
            <a:ext cx="863600" cy="864870"/>
            <a:chOff x="8932" y="5281"/>
            <a:chExt cx="1360" cy="1362"/>
          </a:xfrm>
        </p:grpSpPr>
        <p:sp>
          <p:nvSpPr>
            <p:cNvPr id="166" name="Google Shape;166;p5"/>
            <p:cNvSpPr/>
            <p:nvPr/>
          </p:nvSpPr>
          <p:spPr>
            <a:xfrm>
              <a:off x="8932" y="5281"/>
              <a:ext cx="1360" cy="1362"/>
            </a:xfrm>
            <a:prstGeom prst="ellipse">
              <a:avLst/>
            </a:prstGeom>
            <a:solidFill>
              <a:srgbClr val="0BDD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977" y="5366"/>
              <a:ext cx="1275" cy="1192"/>
            </a:xfrm>
            <a:prstGeom prst="ellipse">
              <a:avLst/>
            </a:prstGeom>
            <a:solidFill>
              <a:srgbClr val="0086D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800"/>
                <a:buFont typeface="Times New Roman"/>
                <a:buNone/>
              </a:pPr>
              <a:r>
                <a:rPr b="0" i="0" lang="en-IN" sz="4800" u="none" cap="none" strike="noStrike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</a:t>
              </a:r>
              <a:endParaRPr b="0" i="0" sz="48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68" name="Google Shape;168;p5"/>
          <p:cNvGrpSpPr/>
          <p:nvPr/>
        </p:nvGrpSpPr>
        <p:grpSpPr>
          <a:xfrm>
            <a:off x="8545195" y="3408045"/>
            <a:ext cx="863600" cy="864870"/>
            <a:chOff x="11935" y="5281"/>
            <a:chExt cx="1360" cy="1362"/>
          </a:xfrm>
        </p:grpSpPr>
        <p:sp>
          <p:nvSpPr>
            <p:cNvPr id="169" name="Google Shape;169;p5"/>
            <p:cNvSpPr/>
            <p:nvPr/>
          </p:nvSpPr>
          <p:spPr>
            <a:xfrm>
              <a:off x="11935" y="5281"/>
              <a:ext cx="1360" cy="1362"/>
            </a:xfrm>
            <a:prstGeom prst="ellipse">
              <a:avLst/>
            </a:prstGeom>
            <a:solidFill>
              <a:srgbClr val="0BDD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11987" y="5366"/>
              <a:ext cx="1275" cy="1192"/>
            </a:xfrm>
            <a:prstGeom prst="ellipse">
              <a:avLst/>
            </a:prstGeom>
            <a:solidFill>
              <a:srgbClr val="0086D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800"/>
                <a:buFont typeface="Times New Roman"/>
                <a:buNone/>
              </a:pPr>
              <a:r>
                <a:rPr b="0" i="0" lang="en-IN" sz="4800" u="none" cap="none" strike="noStrike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4</a:t>
              </a:r>
              <a:endParaRPr b="0" i="0" sz="48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71" name="Google Shape;171;p5"/>
          <p:cNvSpPr txBox="1"/>
          <p:nvPr/>
        </p:nvSpPr>
        <p:spPr>
          <a:xfrm>
            <a:off x="1834975" y="2407358"/>
            <a:ext cx="1495425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Times New Roman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UI</a:t>
            </a:r>
            <a:endParaRPr b="1" i="0" sz="2400" u="none" cap="none" strike="noStrike">
              <a:solidFill>
                <a:srgbClr val="0BDDD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About Project</a:t>
            </a:r>
            <a:endParaRPr sz="24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5"/>
          <p:cNvSpPr txBox="1"/>
          <p:nvPr/>
        </p:nvSpPr>
        <p:spPr>
          <a:xfrm>
            <a:off x="7018798" y="4514923"/>
            <a:ext cx="3419475" cy="829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Microsoft YaHei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Easy To add</a:t>
            </a:r>
            <a:endParaRPr b="1" i="0" sz="2400" u="none" cap="none" strike="noStrike">
              <a:solidFill>
                <a:srgbClr val="0BDDD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Microsoft YaHei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More Functionalities</a:t>
            </a:r>
            <a:endParaRPr b="1" i="0" sz="2800" u="none" cap="none" strike="noStrike">
              <a:solidFill>
                <a:srgbClr val="7F6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5" name="Google Shape;175;p5"/>
          <p:cNvSpPr txBox="1"/>
          <p:nvPr/>
        </p:nvSpPr>
        <p:spPr>
          <a:xfrm>
            <a:off x="5644025" y="2222575"/>
            <a:ext cx="2966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Microsoft YaHei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Multiple </a:t>
            </a:r>
            <a:endParaRPr b="1" i="0" sz="2400" u="none" cap="none" strike="noStrike">
              <a:solidFill>
                <a:srgbClr val="0BDDD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Microsoft YaHei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Functionalities</a:t>
            </a:r>
            <a:endParaRPr b="1" i="0" sz="2400" u="none" cap="none" strike="noStrike">
              <a:solidFill>
                <a:srgbClr val="0BDDD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3502660" y="4638040"/>
            <a:ext cx="2456815" cy="829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Times New Roman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Multiple Search</a:t>
            </a:r>
            <a:endParaRPr b="1" i="0" sz="2400" u="none" cap="none" strike="noStrike">
              <a:solidFill>
                <a:srgbClr val="0BDDD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DD3"/>
              </a:buClr>
              <a:buSzPts val="2400"/>
              <a:buFont typeface="Times New Roman"/>
              <a:buNone/>
            </a:pPr>
            <a:r>
              <a:rPr b="1" i="0" lang="en-IN" sz="2400" u="none" cap="none" strike="noStrike">
                <a:solidFill>
                  <a:srgbClr val="0BDDD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options</a:t>
            </a:r>
            <a:endParaRPr b="1" i="0" sz="2400" u="none" cap="none" strike="noStrike">
              <a:solidFill>
                <a:srgbClr val="0BDDD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77" name="Google Shape;177;p5"/>
          <p:cNvGrpSpPr/>
          <p:nvPr/>
        </p:nvGrpSpPr>
        <p:grpSpPr>
          <a:xfrm>
            <a:off x="8775778" y="2738961"/>
            <a:ext cx="6170578" cy="4783516"/>
            <a:chOff x="4991100" y="1439863"/>
            <a:chExt cx="7429501" cy="5759450"/>
          </a:xfrm>
        </p:grpSpPr>
        <p:sp>
          <p:nvSpPr>
            <p:cNvPr id="178" name="Google Shape;178;p5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DDEAF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DDEAF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804545" y="226060"/>
            <a:ext cx="3370580" cy="498475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Technology Used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190" name="Google Shape;190;p6"/>
          <p:cNvGrpSpPr/>
          <p:nvPr/>
        </p:nvGrpSpPr>
        <p:grpSpPr>
          <a:xfrm rot="-10080000">
            <a:off x="7151370" y="3805555"/>
            <a:ext cx="6170295" cy="3891915"/>
            <a:chOff x="4991100" y="1439863"/>
            <a:chExt cx="7429501" cy="5759450"/>
          </a:xfrm>
        </p:grpSpPr>
        <p:sp>
          <p:nvSpPr>
            <p:cNvPr id="191" name="Google Shape;191;p6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6"/>
          <p:cNvSpPr txBox="1"/>
          <p:nvPr/>
        </p:nvSpPr>
        <p:spPr>
          <a:xfrm>
            <a:off x="602615" y="1687830"/>
            <a:ext cx="3572510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rgbClr val="7B32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SpringBoot For BackEnd</a:t>
            </a:r>
            <a:r>
              <a:rPr b="1" lang="en-IN" sz="2400">
                <a:solidFill>
                  <a:srgbClr val="FFFFFF"/>
                </a:solidFill>
                <a:highlight>
                  <a:srgbClr val="0080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2400">
              <a:solidFill>
                <a:srgbClr val="FFFFFF"/>
              </a:solidFill>
              <a:highlight>
                <a:srgbClr val="008000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6"/>
          <p:cNvSpPr txBox="1"/>
          <p:nvPr/>
        </p:nvSpPr>
        <p:spPr>
          <a:xfrm>
            <a:off x="8641395" y="1687163"/>
            <a:ext cx="290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rgbClr val="7B32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React For FrontEnd</a:t>
            </a:r>
            <a:r>
              <a:rPr b="1" lang="en-IN" sz="2400">
                <a:solidFill>
                  <a:srgbClr val="FFFFFF"/>
                </a:solidFill>
                <a:highlight>
                  <a:srgbClr val="0080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2400">
              <a:solidFill>
                <a:srgbClr val="FFFFFF"/>
              </a:solidFill>
              <a:highlight>
                <a:srgbClr val="008000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6"/>
          <p:cNvSpPr txBox="1"/>
          <p:nvPr/>
        </p:nvSpPr>
        <p:spPr>
          <a:xfrm>
            <a:off x="4892713" y="5374005"/>
            <a:ext cx="294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rgbClr val="7B32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MySql For Database</a:t>
            </a:r>
            <a:r>
              <a:rPr b="1" lang="en-IN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0" name="Google Shape;200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2699" y="2820226"/>
            <a:ext cx="2905800" cy="233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pring-boot-course" id="201" name="Google Shape;20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9550" y="2260015"/>
            <a:ext cx="3885565" cy="14325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act-logo6_418x418" id="202" name="Google Shape;20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27913" y="2260025"/>
            <a:ext cx="2332775" cy="189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08" name="Google Shape;208;p7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DataBase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09" name="Google Shape;209;p7"/>
          <p:cNvGrpSpPr/>
          <p:nvPr/>
        </p:nvGrpSpPr>
        <p:grpSpPr>
          <a:xfrm rot="-10080000">
            <a:off x="7567295" y="3794760"/>
            <a:ext cx="6170295" cy="3891915"/>
            <a:chOff x="4991100" y="1439863"/>
            <a:chExt cx="7429501" cy="5759450"/>
          </a:xfrm>
        </p:grpSpPr>
        <p:sp>
          <p:nvSpPr>
            <p:cNvPr id="210" name="Google Shape;210;p7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MySQL 8.0 Command Line Client 11-03-2023 11_52_37" id="216" name="Google Shape;216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6375" l="0" r="2115" t="20307"/>
          <a:stretch/>
        </p:blipFill>
        <p:spPr>
          <a:xfrm>
            <a:off x="580390" y="994410"/>
            <a:ext cx="4704080" cy="22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7"/>
          <p:cNvSpPr txBox="1"/>
          <p:nvPr/>
        </p:nvSpPr>
        <p:spPr>
          <a:xfrm>
            <a:off x="2005330" y="3232785"/>
            <a:ext cx="185420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Booking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MySQL 8.0 Command Line Client 11-03-2023 11_54_36" id="218" name="Google Shape;218;p7"/>
          <p:cNvPicPr preferRelativeResize="0"/>
          <p:nvPr/>
        </p:nvPicPr>
        <p:blipFill rotWithShape="1">
          <a:blip r:embed="rId4">
            <a:alphaModFix/>
          </a:blip>
          <a:srcRect b="16741" l="0" r="1413" t="15131"/>
          <a:stretch/>
        </p:blipFill>
        <p:spPr>
          <a:xfrm>
            <a:off x="6217285" y="994410"/>
            <a:ext cx="5253990" cy="321437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7"/>
          <p:cNvSpPr txBox="1"/>
          <p:nvPr/>
        </p:nvSpPr>
        <p:spPr>
          <a:xfrm>
            <a:off x="8498840" y="4316095"/>
            <a:ext cx="691515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MySQL 8.0 Command Line Client 11-03-2023 11_54_23" id="220" name="Google Shape;220;p7"/>
          <p:cNvPicPr preferRelativeResize="0"/>
          <p:nvPr/>
        </p:nvPicPr>
        <p:blipFill rotWithShape="1">
          <a:blip r:embed="rId5">
            <a:alphaModFix/>
          </a:blip>
          <a:srcRect b="17154" l="0" r="2169" t="30449"/>
          <a:stretch/>
        </p:blipFill>
        <p:spPr>
          <a:xfrm>
            <a:off x="490855" y="3901440"/>
            <a:ext cx="4793615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7"/>
          <p:cNvSpPr txBox="1"/>
          <p:nvPr/>
        </p:nvSpPr>
        <p:spPr>
          <a:xfrm>
            <a:off x="2226952" y="6139825"/>
            <a:ext cx="11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Tourist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7" name="Google Shape;227;p8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DataBase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28" name="Google Shape;228;p8"/>
          <p:cNvGrpSpPr/>
          <p:nvPr/>
        </p:nvGrpSpPr>
        <p:grpSpPr>
          <a:xfrm rot="-10080000">
            <a:off x="7347585" y="3806825"/>
            <a:ext cx="6170295" cy="3891915"/>
            <a:chOff x="4991100" y="1439863"/>
            <a:chExt cx="7429501" cy="5759450"/>
          </a:xfrm>
        </p:grpSpPr>
        <p:sp>
          <p:nvSpPr>
            <p:cNvPr id="229" name="Google Shape;229;p8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8"/>
          <p:cNvSpPr txBox="1"/>
          <p:nvPr/>
        </p:nvSpPr>
        <p:spPr>
          <a:xfrm>
            <a:off x="2179327" y="5331450"/>
            <a:ext cx="159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ySQL 8.0 Command Line Client 11-03-2023 11_52_58" id="236" name="Google Shape;236;p8"/>
          <p:cNvPicPr preferRelativeResize="0"/>
          <p:nvPr/>
        </p:nvPicPr>
        <p:blipFill rotWithShape="1">
          <a:blip r:embed="rId3">
            <a:alphaModFix/>
          </a:blip>
          <a:srcRect b="16141" l="0" r="6406" t="35150"/>
          <a:stretch/>
        </p:blipFill>
        <p:spPr>
          <a:xfrm>
            <a:off x="436880" y="2260600"/>
            <a:ext cx="4826635" cy="29629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ySQL 8.0 Command Line Client 11-03-2023 11_53_48" id="237" name="Google Shape;237;p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11438" l="0" r="4129" t="15986"/>
          <a:stretch/>
        </p:blipFill>
        <p:spPr>
          <a:xfrm>
            <a:off x="5506085" y="669290"/>
            <a:ext cx="6378575" cy="385572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8"/>
          <p:cNvSpPr txBox="1"/>
          <p:nvPr/>
        </p:nvSpPr>
        <p:spPr>
          <a:xfrm>
            <a:off x="7683500" y="4633595"/>
            <a:ext cx="138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Tour Details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EAF6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9"/>
          <p:cNvSpPr/>
          <p:nvPr/>
        </p:nvSpPr>
        <p:spPr>
          <a:xfrm>
            <a:off x="228706" y="225903"/>
            <a:ext cx="498951" cy="498614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endParaRPr b="1" sz="2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4" name="Google Shape;244;p9"/>
          <p:cNvSpPr/>
          <p:nvPr/>
        </p:nvSpPr>
        <p:spPr>
          <a:xfrm>
            <a:off x="804663" y="225903"/>
            <a:ext cx="2966018" cy="498614"/>
          </a:xfrm>
          <a:prstGeom prst="rect">
            <a:avLst/>
          </a:prstGeom>
          <a:noFill/>
          <a:ln cap="flat" cmpd="sng" w="12700">
            <a:solidFill>
              <a:srgbClr val="231F2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231F2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DataBase</a:t>
            </a:r>
            <a:endParaRPr sz="2400">
              <a:solidFill>
                <a:srgbClr val="231F2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45" name="Google Shape;245;p9"/>
          <p:cNvGrpSpPr/>
          <p:nvPr/>
        </p:nvGrpSpPr>
        <p:grpSpPr>
          <a:xfrm rot="-10080000">
            <a:off x="7682865" y="3935095"/>
            <a:ext cx="6170295" cy="3891915"/>
            <a:chOff x="4991100" y="1439863"/>
            <a:chExt cx="7429501" cy="5759450"/>
          </a:xfrm>
        </p:grpSpPr>
        <p:sp>
          <p:nvSpPr>
            <p:cNvPr id="246" name="Google Shape;246;p9"/>
            <p:cNvSpPr/>
            <p:nvPr/>
          </p:nvSpPr>
          <p:spPr>
            <a:xfrm>
              <a:off x="6689725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69" y="0"/>
                  </a:moveTo>
                  <a:lnTo>
                    <a:pt x="1471" y="1468"/>
                  </a:lnTo>
                  <a:lnTo>
                    <a:pt x="0" y="1079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1F2D3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8386763" y="1439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1072" y="0"/>
                  </a:moveTo>
                  <a:lnTo>
                    <a:pt x="1471" y="1468"/>
                  </a:lnTo>
                  <a:lnTo>
                    <a:pt x="0" y="1081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6689725" y="4868863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399" y="1468"/>
                  </a:moveTo>
                  <a:lnTo>
                    <a:pt x="0" y="0"/>
                  </a:lnTo>
                  <a:lnTo>
                    <a:pt x="1471" y="389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BBD6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4991100" y="4868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1070" y="0"/>
                  </a:moveTo>
                  <a:lnTo>
                    <a:pt x="1469" y="1468"/>
                  </a:lnTo>
                  <a:lnTo>
                    <a:pt x="0" y="1081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8386763" y="3155951"/>
              <a:ext cx="2335213" cy="2330450"/>
            </a:xfrm>
            <a:custGeom>
              <a:rect b="b" l="l" r="r" t="t"/>
              <a:pathLst>
                <a:path extrusionOk="0" h="1468" w="1471">
                  <a:moveTo>
                    <a:pt x="402" y="1468"/>
                  </a:moveTo>
                  <a:lnTo>
                    <a:pt x="0" y="0"/>
                  </a:lnTo>
                  <a:lnTo>
                    <a:pt x="1471" y="387"/>
                  </a:lnTo>
                  <a:lnTo>
                    <a:pt x="402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10088563" y="1439863"/>
              <a:ext cx="2332038" cy="2330450"/>
            </a:xfrm>
            <a:custGeom>
              <a:rect b="b" l="l" r="r" t="t"/>
              <a:pathLst>
                <a:path extrusionOk="0" h="1468" w="1469">
                  <a:moveTo>
                    <a:pt x="399" y="1468"/>
                  </a:moveTo>
                  <a:lnTo>
                    <a:pt x="0" y="0"/>
                  </a:lnTo>
                  <a:lnTo>
                    <a:pt x="1469" y="388"/>
                  </a:lnTo>
                  <a:lnTo>
                    <a:pt x="399" y="146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2" name="Google Shape;252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8385" y="801370"/>
            <a:ext cx="6748780" cy="526351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9"/>
          <p:cNvSpPr txBox="1"/>
          <p:nvPr/>
        </p:nvSpPr>
        <p:spPr>
          <a:xfrm>
            <a:off x="2401570" y="4816475"/>
            <a:ext cx="3942080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自定义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2016-01-03T06:14:00Z</dcterms:created>
  <dc:creator>xiaofan Zhou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1033-11.2.0.11219</vt:lpwstr>
  </property>
  <property fmtid="{D5CDD505-2E9C-101B-9397-08002B2CF9AE}" pid="3" name="ICV">
    <vt:lpwstr>D4273CE273094AA08B2AE19DEC4AB0F0</vt:lpwstr>
  </property>
</Properties>
</file>